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mp4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 showGuides="1">
      <p:cViewPr varScale="1">
        <p:scale>
          <a:sx n="73" d="100"/>
          <a:sy n="73" d="100"/>
        </p:scale>
        <p:origin x="-624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5759" y="2166364"/>
            <a:ext cx="11471565" cy="1739347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0000"/>
              </a:lnSpc>
              <a:defRPr sz="6000" spc="150" baseline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996250"/>
            <a:ext cx="9144000" cy="1309255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971F3-6F1E-4BB0-B74B-B5C017FD7B1B}" type="datetimeFigureOut">
              <a:rPr lang="pl-PL" smtClean="0"/>
              <a:pPr/>
              <a:t>20.03.2019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C0442-5FA9-46E7-9FE4-5F8073BBCD73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6051110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971F3-6F1E-4BB0-B74B-B5C017FD7B1B}" type="datetimeFigureOut">
              <a:rPr lang="pl-PL" smtClean="0"/>
              <a:pPr/>
              <a:t>20.03.2019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C0442-5FA9-46E7-9FE4-5F8073BBCD73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195594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019312" y="0"/>
            <a:ext cx="27432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60624" y="274638"/>
            <a:ext cx="2402380" cy="5897562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99" y="274638"/>
            <a:ext cx="7973291" cy="5897562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422854"/>
            <a:ext cx="2743196" cy="365125"/>
          </a:xfrm>
        </p:spPr>
        <p:txBody>
          <a:bodyPr/>
          <a:lstStyle/>
          <a:p>
            <a:fld id="{3C7971F3-6F1E-4BB0-B74B-B5C017FD7B1B}" type="datetimeFigureOut">
              <a:rPr lang="pl-PL" smtClean="0"/>
              <a:pPr/>
              <a:t>20.03.2019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776135" y="6422854"/>
            <a:ext cx="4279669" cy="365125"/>
          </a:xfrm>
        </p:spPr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3048" y="6422854"/>
            <a:ext cx="879759" cy="365125"/>
          </a:xfrm>
        </p:spPr>
        <p:txBody>
          <a:bodyPr/>
          <a:lstStyle/>
          <a:p>
            <a:fld id="{BA2C0442-5FA9-46E7-9FE4-5F8073BBCD73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1999250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971F3-6F1E-4BB0-B74B-B5C017FD7B1B}" type="datetimeFigureOut">
              <a:rPr lang="pl-PL" smtClean="0"/>
              <a:pPr/>
              <a:t>20.03.2019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C0442-5FA9-46E7-9FE4-5F8073BBCD73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5075149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191" y="2208879"/>
            <a:ext cx="10515600" cy="1676400"/>
          </a:xfrm>
        </p:spPr>
        <p:txBody>
          <a:bodyPr anchor="ctr">
            <a:noAutofit/>
          </a:bodyPr>
          <a:lstStyle>
            <a:lvl1pPr algn="ctr">
              <a:lnSpc>
                <a:spcPct val="80000"/>
              </a:lnSpc>
              <a:defRPr sz="6000" b="0" spc="150" baseline="0">
                <a:solidFill>
                  <a:schemeClr val="bg1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3191" y="4010334"/>
            <a:ext cx="10515600" cy="1174639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C7971F3-6F1E-4BB0-B74B-B5C017FD7B1B}" type="datetimeFigureOut">
              <a:rPr lang="pl-PL" smtClean="0"/>
              <a:pPr/>
              <a:t>20.03.2019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A2C0442-5FA9-46E7-9FE4-5F8073BBCD73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9563458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05344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0391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971F3-6F1E-4BB0-B74B-B5C017FD7B1B}" type="datetimeFigureOut">
              <a:rPr lang="pl-PL" smtClean="0"/>
              <a:pPr/>
              <a:t>20.03.2019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C0442-5FA9-46E7-9FE4-5F8073BBCD73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8966987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7008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07008" y="2656566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31230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31230" y="2656564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971F3-6F1E-4BB0-B74B-B5C017FD7B1B}" type="datetimeFigureOut">
              <a:rPr lang="pl-PL" smtClean="0"/>
              <a:pPr/>
              <a:t>20.03.2019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C0442-5FA9-46E7-9FE4-5F8073BBCD73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2099662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971F3-6F1E-4BB0-B74B-B5C017FD7B1B}" type="datetimeFigureOut">
              <a:rPr lang="pl-PL" smtClean="0"/>
              <a:pPr/>
              <a:t>20.03.2019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C0442-5FA9-46E7-9FE4-5F8073BBCD73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5920289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971F3-6F1E-4BB0-B74B-B5C017FD7B1B}" type="datetimeFigureOut">
              <a:rPr lang="pl-PL" smtClean="0"/>
              <a:pPr/>
              <a:t>20.03.2019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C0442-5FA9-46E7-9FE4-5F8073BBCD73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41397026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7008" y="2120054"/>
            <a:ext cx="6126480" cy="4114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89023" y="2147486"/>
            <a:ext cx="3200400" cy="3432319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971F3-6F1E-4BB0-B74B-B5C017FD7B1B}" type="datetimeFigureOut">
              <a:rPr lang="pl-PL" smtClean="0"/>
              <a:pPr/>
              <a:t>20.03.2019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C0442-5FA9-46E7-9FE4-5F8073BBCD73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5877949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80160" y="2211494"/>
            <a:ext cx="6126480" cy="3931920"/>
          </a:xfrm>
          <a:solidFill>
            <a:schemeClr val="tx2">
              <a:lumMod val="60000"/>
              <a:lumOff val="40000"/>
            </a:schemeClr>
          </a:solidFill>
        </p:spPr>
        <p:txBody>
          <a:bodyPr tIns="365760" anchor="t"/>
          <a:lstStyle>
            <a:lvl1pPr marL="0" indent="0" algn="ctr">
              <a:buNone/>
              <a:defRPr sz="320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90688" y="2150621"/>
            <a:ext cx="3200400" cy="3429000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971F3-6F1E-4BB0-B74B-B5C017FD7B1B}" type="datetimeFigureOut">
              <a:rPr lang="pl-PL" smtClean="0"/>
              <a:pPr/>
              <a:t>20.03.2019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C0442-5FA9-46E7-9FE4-5F8073BBCD73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6986479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83" y="176109"/>
            <a:ext cx="12188952" cy="16459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02919" y="284176"/>
            <a:ext cx="9784080" cy="15087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2919" y="2011680"/>
            <a:ext cx="9784080" cy="4206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02266" y="6422854"/>
            <a:ext cx="3000894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fld id="{3C7971F3-6F1E-4BB0-B74B-B5C017FD7B1B}" type="datetimeFigureOut">
              <a:rPr lang="pl-PL" smtClean="0"/>
              <a:pPr/>
              <a:t>20.03.2019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96471" y="6422854"/>
            <a:ext cx="5044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58927" y="6422854"/>
            <a:ext cx="946264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 b="0">
                <a:solidFill>
                  <a:schemeClr val="tx1"/>
                </a:solidFill>
              </a:defRPr>
            </a:lvl1pPr>
          </a:lstStyle>
          <a:p>
            <a:fld id="{BA2C0442-5FA9-46E7-9FE4-5F8073BBCD73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20258811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000" kern="1200" cap="all" baseline="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tx1"/>
        </a:buClr>
        <a:buFont typeface="Wingdings" pitchFamily="2" charset="2"/>
        <a:buChar char="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400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686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2846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718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29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8062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4.jpeg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1.mp4"/><Relationship Id="rId6" Type="http://schemas.microsoft.com/office/2007/relationships/media" Target="../media/media1.mp4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9.jpeg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2.mp4"/><Relationship Id="rId6" Type="http://schemas.microsoft.com/office/2007/relationships/media" Target="../media/media2.mp4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i="1" dirty="0" smtClean="0">
                <a:latin typeface="Georgia" panose="02040502050405020303" pitchFamily="18" charset="0"/>
                <a:cs typeface="Arial" panose="020B0604020202020204" pitchFamily="34" charset="0"/>
              </a:rPr>
              <a:t>Teneryfa 18-24.02.2019</a:t>
            </a:r>
            <a:endParaRPr lang="pl-PL" i="1" dirty="0">
              <a:latin typeface="Georgia" panose="02040502050405020303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742059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latin typeface="Georgia" panose="02040502050405020303" pitchFamily="18" charset="0"/>
              </a:rPr>
              <a:t>DZIEŃ I – 18.02.</a:t>
            </a:r>
            <a:endParaRPr lang="pl-PL" dirty="0">
              <a:latin typeface="Georgia" panose="02040502050405020303" pitchFamily="18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202919" y="2387078"/>
            <a:ext cx="4892040" cy="378124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dirty="0" smtClean="0">
                <a:latin typeface="Arial" panose="020B0604020202020204" pitchFamily="34" charset="0"/>
                <a:cs typeface="Arial" panose="020B0604020202020204" pitchFamily="34" charset="0"/>
              </a:rPr>
              <a:t>Pierwszego dnia Hiszpanie powitali nas i oprowadzili po szkole w </a:t>
            </a:r>
            <a:r>
              <a:rPr lang="pl-PL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Tacoronte</a:t>
            </a:r>
            <a:r>
              <a:rPr lang="pl-PL" dirty="0" smtClean="0">
                <a:latin typeface="Arial" panose="020B0604020202020204" pitchFamily="34" charset="0"/>
                <a:cs typeface="Arial" panose="020B0604020202020204" pitchFamily="34" charset="0"/>
              </a:rPr>
              <a:t>. Obejrzeliśmy prezentacje przedstawicieli innych krajów biorących udział w projekcie i przedstawiliśmy prezentację o zimie w Polsce. Potem oprowadzono nas po </a:t>
            </a:r>
            <a:r>
              <a:rPr lang="pl-PL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Tacoronte</a:t>
            </a:r>
            <a:r>
              <a:rPr lang="pl-PL" dirty="0" smtClean="0">
                <a:latin typeface="Arial" panose="020B0604020202020204" pitchFamily="34" charset="0"/>
                <a:cs typeface="Arial" panose="020B0604020202020204" pitchFamily="34" charset="0"/>
              </a:rPr>
              <a:t> i wróciliśmy do szkoły na lunch składający się z regionalnych potraw.</a:t>
            </a:r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73720" y="0"/>
            <a:ext cx="4572000" cy="3429000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73721" y="3429000"/>
            <a:ext cx="4571999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961233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latin typeface="Georgia" panose="02040502050405020303" pitchFamily="18" charset="0"/>
              </a:rPr>
              <a:t>DZIEŃ II </a:t>
            </a:r>
            <a:endParaRPr lang="pl-PL" dirty="0">
              <a:latin typeface="Georgia" panose="02040502050405020303" pitchFamily="18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040969" y="1972826"/>
            <a:ext cx="4256868" cy="1568428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pl-PL" dirty="0" smtClean="0">
                <a:latin typeface="Arial" panose="020B0604020202020204" pitchFamily="34" charset="0"/>
                <a:cs typeface="Arial" panose="020B0604020202020204" pitchFamily="34" charset="0"/>
              </a:rPr>
              <a:t>Drugiego dnia mieliśmy lekcję o astronomii i warsztaty. Potem pojechaliśmy na północ wyspy do La </a:t>
            </a:r>
            <a:r>
              <a:rPr lang="pl-PL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Orotava</a:t>
            </a:r>
            <a:r>
              <a:rPr lang="pl-PL" dirty="0" smtClean="0">
                <a:latin typeface="Arial" panose="020B0604020202020204" pitchFamily="34" charset="0"/>
                <a:cs typeface="Arial" panose="020B0604020202020204" pitchFamily="34" charset="0"/>
              </a:rPr>
              <a:t> i do Puerto de la Cruz, gdzie piasek na plaży był czarny. </a:t>
            </a:r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74237" y="1"/>
            <a:ext cx="4572000" cy="3429000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74237" y="3429000"/>
            <a:ext cx="4572000" cy="3429000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74237" y="0"/>
            <a:ext cx="4579749" cy="6858000"/>
          </a:xfrm>
          <a:prstGeom prst="rect">
            <a:avLst/>
          </a:prstGeom>
        </p:spPr>
      </p:pic>
      <p:pic>
        <p:nvPicPr>
          <p:cNvPr id="9" name="video-155258222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6974237" y="-1"/>
            <a:ext cx="4572000" cy="7153184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40969" y="3547174"/>
            <a:ext cx="4256868" cy="3192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776224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latin typeface="Georgia" panose="02040502050405020303" pitchFamily="18" charset="0"/>
              </a:rPr>
              <a:t>DZIEŃ III</a:t>
            </a:r>
            <a:endParaRPr lang="pl-PL" dirty="0">
              <a:latin typeface="Georgia" panose="02040502050405020303" pitchFamily="18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35431" y="2011679"/>
            <a:ext cx="5052448" cy="1583927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pl-PL" dirty="0" smtClean="0">
                <a:latin typeface="Arial" panose="020B0604020202020204" pitchFamily="34" charset="0"/>
                <a:cs typeface="Arial" panose="020B0604020202020204" pitchFamily="34" charset="0"/>
              </a:rPr>
              <a:t>Trzeciego dnia pojechaliśmy do obserwatorium i wjechaliśmy na wulkan </a:t>
            </a:r>
            <a:r>
              <a:rPr lang="pl-PL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Teide</a:t>
            </a:r>
            <a:r>
              <a:rPr lang="pl-PL" dirty="0" smtClean="0">
                <a:latin typeface="Arial" panose="020B0604020202020204" pitchFamily="34" charset="0"/>
                <a:cs typeface="Arial" panose="020B0604020202020204" pitchFamily="34" charset="0"/>
              </a:rPr>
              <a:t>, najwyższy szczyt w Hiszpanii. Wracając do </a:t>
            </a:r>
            <a:r>
              <a:rPr lang="pl-PL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Tacoronte</a:t>
            </a:r>
            <a:r>
              <a:rPr lang="pl-PL" dirty="0" smtClean="0">
                <a:latin typeface="Arial" panose="020B0604020202020204" pitchFamily="34" charset="0"/>
                <a:cs typeface="Arial" panose="020B0604020202020204" pitchFamily="34" charset="0"/>
              </a:rPr>
              <a:t> mogliśmy zaobserwować tzw. „morze mgieł”</a:t>
            </a:r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86413" y="0"/>
            <a:ext cx="4566834" cy="3425126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86413" y="3429000"/>
            <a:ext cx="4572001" cy="3429000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02919" y="3630477"/>
            <a:ext cx="4034726" cy="3026045"/>
          </a:xfrm>
          <a:prstGeom prst="rect">
            <a:avLst/>
          </a:prstGeom>
        </p:spPr>
      </p:pic>
      <p:pic>
        <p:nvPicPr>
          <p:cNvPr id="7" name="video-1552581080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6881245" y="-1"/>
            <a:ext cx="4572002" cy="6989739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81245" y="-3874"/>
            <a:ext cx="4594279" cy="6861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275993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latin typeface="Georgia" panose="02040502050405020303" pitchFamily="18" charset="0"/>
              </a:rPr>
              <a:t>DZIEŃ IV</a:t>
            </a:r>
            <a:endParaRPr lang="pl-PL" dirty="0">
              <a:latin typeface="Georgia" panose="02040502050405020303" pitchFamily="18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960896" y="2414635"/>
            <a:ext cx="4773478" cy="300977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pl-PL" dirty="0" smtClean="0">
                <a:latin typeface="Arial" panose="020B0604020202020204" pitchFamily="34" charset="0"/>
                <a:cs typeface="Arial" panose="020B0604020202020204" pitchFamily="34" charset="0"/>
              </a:rPr>
              <a:t>W czwartek mieliśmy wiele zajęć w szkole (m.in. origami, </a:t>
            </a:r>
            <a:r>
              <a:rPr lang="pl-PL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break</a:t>
            </a:r>
            <a:r>
              <a:rPr lang="pl-PL" dirty="0" smtClean="0">
                <a:latin typeface="Arial" panose="020B0604020202020204" pitchFamily="34" charset="0"/>
                <a:cs typeface="Arial" panose="020B0604020202020204" pitchFamily="34" charset="0"/>
              </a:rPr>
              <a:t> dance, malowanie graffiti, warsztaty tańca). Próbowaliśmy regionalnych dań z Włoch, Chorwacji i Turcji, częstowaliśmy także polskimi piernikami. Potem poszliśmy na obiad do pobliskiej restauracji. Pod koniec dnia zwiedzaliśmy La Lagunę.</a:t>
            </a:r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22578" y="-3874"/>
            <a:ext cx="4577166" cy="3432874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22579" y="3429001"/>
            <a:ext cx="4577166" cy="3432874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12244" y="0"/>
            <a:ext cx="4587500" cy="3440625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22578" y="3429001"/>
            <a:ext cx="4587501" cy="3440626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616" t="11972" r="11577" b="11887"/>
          <a:stretch/>
        </p:blipFill>
        <p:spPr>
          <a:xfrm rot="5400000">
            <a:off x="5791847" y="1132020"/>
            <a:ext cx="6854126" cy="4582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046478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latin typeface="Georgia" panose="02040502050405020303" pitchFamily="18" charset="0"/>
              </a:rPr>
              <a:t>DZIEŃ V</a:t>
            </a:r>
            <a:endParaRPr lang="pl-PL" dirty="0">
              <a:latin typeface="Georgia" panose="02040502050405020303" pitchFamily="18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202919" y="2445633"/>
            <a:ext cx="4391969" cy="3536713"/>
          </a:xfrm>
        </p:spPr>
        <p:txBody>
          <a:bodyPr/>
          <a:lstStyle/>
          <a:p>
            <a:pPr marL="0" indent="0">
              <a:buNone/>
            </a:pPr>
            <a:r>
              <a:rPr lang="pl-PL" dirty="0" smtClean="0">
                <a:latin typeface="Arial" panose="020B0604020202020204" pitchFamily="34" charset="0"/>
                <a:cs typeface="Arial" panose="020B0604020202020204" pitchFamily="34" charset="0"/>
              </a:rPr>
              <a:t>Piątego dnia wszyscy pojechaliśmy do </a:t>
            </a:r>
            <a:r>
              <a:rPr lang="pl-PL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Siam</a:t>
            </a:r>
            <a:r>
              <a:rPr lang="pl-PL" dirty="0" smtClean="0">
                <a:latin typeface="Arial" panose="020B0604020202020204" pitchFamily="34" charset="0"/>
                <a:cs typeface="Arial" panose="020B0604020202020204" pitchFamily="34" charset="0"/>
              </a:rPr>
              <a:t> Parku, największego parku wodnego w Europie, gdzie spędziliśmy większość dnia. Wieczorem pojechaliśmy do Santa Cruz (stolicy Teneryfy) na kolację na zakończenie pobytu w Hiszpanii.</a:t>
            </a:r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5741315" y="944590"/>
            <a:ext cx="6858000" cy="496882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85904" y="1"/>
            <a:ext cx="4968821" cy="3429000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85904" y="3429000"/>
            <a:ext cx="4968821" cy="3704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788123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42024" y="222183"/>
            <a:ext cx="9784080" cy="1508760"/>
          </a:xfrm>
        </p:spPr>
        <p:txBody>
          <a:bodyPr/>
          <a:lstStyle/>
          <a:p>
            <a:r>
              <a:rPr lang="pl-PL" dirty="0" smtClean="0">
                <a:latin typeface="Georgia" panose="02040502050405020303" pitchFamily="18" charset="0"/>
              </a:rPr>
              <a:t>Ostatni dzień – 24.02.</a:t>
            </a:r>
            <a:endParaRPr lang="pl-PL" dirty="0">
              <a:latin typeface="Georgia" panose="02040502050405020303" pitchFamily="18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202919" y="3068664"/>
            <a:ext cx="4893081" cy="1487838"/>
          </a:xfrm>
        </p:spPr>
        <p:txBody>
          <a:bodyPr/>
          <a:lstStyle/>
          <a:p>
            <a:pPr marL="0" indent="0">
              <a:buNone/>
            </a:pPr>
            <a:r>
              <a:rPr lang="pl-PL" dirty="0" smtClean="0">
                <a:latin typeface="Arial" panose="020B0604020202020204" pitchFamily="34" charset="0"/>
                <a:cs typeface="Arial" panose="020B0604020202020204" pitchFamily="34" charset="0"/>
              </a:rPr>
              <a:t>W niedzielę pożegnaliśmy się z rodzinami i pojechaliśmy na lotnisko. Byliśmy w Polsce po 6 godzinach lotu.</a:t>
            </a:r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15933" y="0"/>
            <a:ext cx="4571999" cy="342900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15932" y="3429000"/>
            <a:ext cx="4571999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890980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ski">
  <a:themeElements>
    <a:clrScheme name="Niestandardowy 2">
      <a:dk1>
        <a:srgbClr val="FF0000"/>
      </a:dk1>
      <a:lt1>
        <a:srgbClr val="FFFF00"/>
      </a:lt1>
      <a:dk2>
        <a:srgbClr val="FF0000"/>
      </a:dk2>
      <a:lt2>
        <a:srgbClr val="FFFFFF"/>
      </a:lt2>
      <a:accent1>
        <a:srgbClr val="FF0000"/>
      </a:accent1>
      <a:accent2>
        <a:srgbClr val="F6F008"/>
      </a:accent2>
      <a:accent3>
        <a:srgbClr val="FF3300"/>
      </a:accent3>
      <a:accent4>
        <a:srgbClr val="F3A303"/>
      </a:accent4>
      <a:accent5>
        <a:srgbClr val="FFC000"/>
      </a:accent5>
      <a:accent6>
        <a:srgbClr val="F56617"/>
      </a:accent6>
      <a:hlink>
        <a:srgbClr val="C04908"/>
      </a:hlink>
      <a:folHlink>
        <a:srgbClr val="6C606A"/>
      </a:folHlink>
    </a:clrScheme>
    <a:fontScheme name="Paski">
      <a:maj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Paski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120000"/>
                <a:lumMod val="107000"/>
              </a:schemeClr>
            </a:gs>
            <a:gs pos="50000">
              <a:schemeClr val="phClr">
                <a:tint val="70000"/>
                <a:satMod val="124000"/>
                <a:lumMod val="103000"/>
              </a:schemeClr>
            </a:gs>
            <a:gs pos="100000">
              <a:schemeClr val="phClr">
                <a:tint val="85000"/>
                <a:satMod val="12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5000"/>
                <a:shade val="98000"/>
                <a:satMod val="110000"/>
                <a:lumMod val="103000"/>
              </a:schemeClr>
            </a:gs>
            <a:gs pos="50000">
              <a:schemeClr val="phClr">
                <a:shade val="85000"/>
                <a:satMod val="105000"/>
                <a:lumMod val="100000"/>
              </a:schemeClr>
            </a:gs>
            <a:gs pos="100000">
              <a:schemeClr val="phClr">
                <a:shade val="60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875" dir="5400000" algn="ctr" rotWithShape="0">
              <a:srgbClr val="000000">
                <a:alpha val="68000"/>
              </a:srgbClr>
            </a:outerShdw>
          </a:effectLst>
        </a:effectStyle>
        <a:effectStyle>
          <a:effectLst>
            <a:outerShdw blurRad="88900" dist="2794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/>
              <a:schemeClr val="phClr">
                <a:shade val="91000"/>
                <a:satMod val="105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Banded" id="{98DFF888-2449-4D28-977C-6306C017633E}" vid="{9792607F-9579-4224-82FF-9C88C3E1E53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Z paskami</Template>
  <TotalTime>64</TotalTime>
  <Words>230</Words>
  <Application>Microsoft Office PowerPoint</Application>
  <PresentationFormat>Niestandardowy</PresentationFormat>
  <Paragraphs>13</Paragraphs>
  <Slides>7</Slides>
  <Notes>0</Notes>
  <HiddenSlides>0</HiddenSlides>
  <MMClips>2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7</vt:i4>
      </vt:variant>
    </vt:vector>
  </HeadingPairs>
  <TitlesOfParts>
    <vt:vector size="8" baseType="lpstr">
      <vt:lpstr>Paski</vt:lpstr>
      <vt:lpstr>Teneryfa 18-24.02.2019</vt:lpstr>
      <vt:lpstr>DZIEŃ I – 18.02.</vt:lpstr>
      <vt:lpstr>DZIEŃ II </vt:lpstr>
      <vt:lpstr>DZIEŃ III</vt:lpstr>
      <vt:lpstr>DZIEŃ IV</vt:lpstr>
      <vt:lpstr>DZIEŃ V</vt:lpstr>
      <vt:lpstr>Ostatni dzień – 24.02.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Teneryfa 18-24.02.2019</dc:title>
  <dc:creator>user</dc:creator>
  <cp:lastModifiedBy>sp</cp:lastModifiedBy>
  <cp:revision>8</cp:revision>
  <dcterms:created xsi:type="dcterms:W3CDTF">2019-03-19T17:22:27Z</dcterms:created>
  <dcterms:modified xsi:type="dcterms:W3CDTF">2019-03-20T10:22:58Z</dcterms:modified>
</cp:coreProperties>
</file>